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6" r:id="rId2"/>
    <p:sldId id="257" r:id="rId3"/>
    <p:sldId id="280" r:id="rId4"/>
    <p:sldId id="263" r:id="rId5"/>
    <p:sldId id="285" r:id="rId6"/>
    <p:sldId id="294" r:id="rId7"/>
    <p:sldId id="260" r:id="rId8"/>
    <p:sldId id="286" r:id="rId9"/>
    <p:sldId id="265" r:id="rId10"/>
    <p:sldId id="273" r:id="rId11"/>
    <p:sldId id="282" r:id="rId12"/>
    <p:sldId id="268" r:id="rId13"/>
    <p:sldId id="269" r:id="rId14"/>
    <p:sldId id="278" r:id="rId15"/>
    <p:sldId id="287" r:id="rId16"/>
    <p:sldId id="270" r:id="rId17"/>
    <p:sldId id="283" r:id="rId18"/>
    <p:sldId id="288" r:id="rId19"/>
    <p:sldId id="261" r:id="rId20"/>
    <p:sldId id="264" r:id="rId21"/>
    <p:sldId id="271" r:id="rId22"/>
    <p:sldId id="277" r:id="rId23"/>
    <p:sldId id="289" r:id="rId24"/>
    <p:sldId id="291" r:id="rId25"/>
    <p:sldId id="272" r:id="rId26"/>
    <p:sldId id="292" r:id="rId27"/>
    <p:sldId id="274" r:id="rId28"/>
    <p:sldId id="29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24" autoAdjust="0"/>
    <p:restoredTop sz="94660"/>
  </p:normalViewPr>
  <p:slideViewPr>
    <p:cSldViewPr>
      <p:cViewPr>
        <p:scale>
          <a:sx n="77" d="100"/>
          <a:sy n="77" d="100"/>
        </p:scale>
        <p:origin x="-9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CFCB6-E509-4192-9E28-5BB1DEEEAF0F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881C9-E1F4-47F7-B671-7B7E4EA8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81C9-E1F4-47F7-B671-7B7E4EA8C9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C41EA-5819-4A10-A6F6-504198BE101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10" Type="http://schemas.openxmlformats.org/officeDocument/2006/relationships/image" Target="../media/image35.gif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-8238" y="94735"/>
            <a:ext cx="9220200" cy="14478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11500" dirty="0">
                <a:solidFill>
                  <a:srgbClr val="281FE1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dirty="0">
              <a:solidFill>
                <a:srgbClr val="281FE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Copy of DSC07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42535"/>
            <a:ext cx="92202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714" y="381000"/>
            <a:ext cx="3810000" cy="160020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rgbClr val="FFC000"/>
                </a:solidFill>
              </a:rPr>
              <a:t> </a:t>
            </a:r>
            <a:r>
              <a:rPr lang="bn-BD" sz="48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একক কাজ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Hexagon 3"/>
          <p:cNvSpPr/>
          <p:nvPr/>
        </p:nvSpPr>
        <p:spPr>
          <a:xfrm>
            <a:off x="3834714" y="381000"/>
            <a:ext cx="5301048" cy="1447800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ভূমিকম্প কী ?   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" y="1981200"/>
            <a:ext cx="9111048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954" y="76200"/>
            <a:ext cx="8839200" cy="6781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294977"/>
            <a:ext cx="685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এখন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আমরা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ভূমিকম্পের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কারন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সম্পর্কে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জানব</a:t>
            </a:r>
            <a:r>
              <a:rPr lang="en-US" sz="3200" b="1" dirty="0" smtClean="0"/>
              <a:t> </a:t>
            </a:r>
            <a:r>
              <a:rPr lang="en-US" sz="3600" dirty="0" smtClean="0"/>
              <a:t>------ </a:t>
            </a:r>
            <a:endParaRPr lang="en-US" sz="3600" dirty="0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118661"/>
              </p:ext>
            </p:extLst>
          </p:nvPr>
        </p:nvGraphicFramePr>
        <p:xfrm>
          <a:off x="152400" y="3733800"/>
          <a:ext cx="73914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Packager Shell Object" showAsIcon="1" r:id="rId3" imgW="3696480" imgH="685800" progId="Package">
                  <p:embed/>
                </p:oleObj>
              </mc:Choice>
              <mc:Fallback>
                <p:oleObj name="Packager Shell Object" showAsIcon="1" r:id="rId3" imgW="36964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3733800"/>
                        <a:ext cx="739140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6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more_rocky_mountains-1920x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8600"/>
            <a:ext cx="7239000" cy="50617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5638800"/>
            <a:ext cx="7315200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3600" dirty="0" smtClean="0"/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কোনো কারণে পাহাড় ও পর্বত থেকে  বৃহৎ  শিলাখণ্ড ভূত্বকের ওপর ধ্বসে পরলে ভূমিকম্প  হয় ।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lcanoFlowAug2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6934200" cy="4267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71600" y="5181600"/>
            <a:ext cx="66294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আগ্নেয়গিরির লাভা প্রচন্ড শক্তিতে ভূ অভ্যন্তর থেকে বের হয়ে আসার সময় ভূমিকম্প হয়।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colateHillsClose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8077200" cy="3810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14400" y="4800600"/>
            <a:ext cx="8001000" cy="1600200"/>
          </a:xfrm>
          <a:prstGeom prst="roundRect">
            <a:avLst>
              <a:gd name="adj" fmla="val 7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</a:t>
            </a:r>
            <a:r>
              <a:rPr lang="bn-BD" dirty="0" smtClean="0"/>
              <a:t> </a:t>
            </a: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পাহাড়িয়া অঞ্চলে ভূমিতে কম্পনের কারণে  ফাটলের সৃষ্টি হলে সেই ফাটল থেকে আবার ফাটল বৃদ্ধি পেলে ভূমিকম্প হয়।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832" y="1035909"/>
            <a:ext cx="8915400" cy="56388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BD" sz="3600" dirty="0" smtClean="0">
              <a:latin typeface="NikoshBAN" pitchFamily="2" charset="0"/>
              <a:cs typeface="NikoshBAN" pitchFamily="2" charset="0"/>
            </a:endParaRPr>
          </a:p>
          <a:p>
            <a:pPr marL="457200" indent="-457200" algn="ctr">
              <a:buFont typeface="Arial" pitchFamily="34" charset="0"/>
              <a:buChar char="•"/>
            </a:pPr>
            <a:endParaRPr lang="bn-BD" sz="4400" dirty="0"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bn-BD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পাহাড় পর্বত থেকে বৃহৎ শিলাখণ্ড  ভূত্বকে ধ্বসে পড়লে।</a:t>
            </a:r>
          </a:p>
          <a:p>
            <a:endParaRPr lang="bn-BD" sz="3200" b="1" dirty="0" smtClean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bn-BD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পৃথিবীর অভ্যন্তরে  বড় রকমের শিলাতে ভাঁজের সৃষ্টি হলে।</a:t>
            </a:r>
          </a:p>
          <a:p>
            <a:endParaRPr lang="bn-BD" sz="3200" b="1" dirty="0" smtClean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bn-BD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তাপ বিকিরণের  ফলে ভূগর্ভ সংকুচিত হলে ভূগর্ভস্থ শিলাস্তরে ভারের সামঞ্জস্য রক্ষা করতে  যে  পরিবর্তন ঘটে।</a:t>
            </a:r>
          </a:p>
          <a:p>
            <a:endParaRPr lang="bn-BD" sz="3200" b="1" dirty="0" smtClean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bn-BD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ভূগর্ভে সঞ্চিত বাষ্পের চাপ  অধিক হলে  তা ভূত্বকের নিম্নভাগে ধাক্কা দিলে।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bn-BD" sz="32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আগ্নেয়গিরির অগ্ন্যুৎপাত , উপরের প্রবল চাপ, গুহার ভাঙ্গন,খনির  ভাঙ্গন,হিমবাহের প্রভাব প্রভৃতি।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5768" y="152400"/>
            <a:ext cx="3886200" cy="6858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ভূমিকম্পের </a:t>
            </a:r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কারণসমূহ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0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33400"/>
            <a:ext cx="2743200" cy="1295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/>
              <a:t> </a:t>
            </a:r>
            <a:r>
              <a:rPr lang="bn-BD" sz="4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57200" y="2743200"/>
            <a:ext cx="6553200" cy="281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dirty="0" smtClean="0">
                <a:solidFill>
                  <a:srgbClr val="FFFF00"/>
                </a:solidFill>
              </a:rPr>
              <a:t> </a:t>
            </a:r>
            <a:r>
              <a:rPr lang="bn-BD" sz="4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ভূমিকম্পের  কারণসমূহ চিহ্নিত কর</a:t>
            </a:r>
            <a:r>
              <a:rPr lang="en-US" sz="4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। 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04800"/>
            <a:ext cx="8839200" cy="617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Callout 2"/>
          <p:cNvSpPr/>
          <p:nvPr/>
        </p:nvSpPr>
        <p:spPr>
          <a:xfrm>
            <a:off x="2667000" y="685800"/>
            <a:ext cx="2667000" cy="1295400"/>
          </a:xfrm>
          <a:prstGeom prst="downArrowCallout">
            <a:avLst>
              <a:gd name="adj1" fmla="val 25000"/>
              <a:gd name="adj2" fmla="val 25000"/>
              <a:gd name="adj3" fmla="val 30647"/>
              <a:gd name="adj4" fmla="val 6497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ফলাফল</a:t>
            </a:r>
            <a:r>
              <a:rPr lang="en-US" sz="4400" b="1" dirty="0" smtClean="0"/>
              <a:t> </a:t>
            </a:r>
            <a:endParaRPr lang="en-US" sz="4400" b="1" dirty="0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294104"/>
              </p:ext>
            </p:extLst>
          </p:nvPr>
        </p:nvGraphicFramePr>
        <p:xfrm>
          <a:off x="990600" y="2971800"/>
          <a:ext cx="7391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Packager Shell Object" showAsIcon="1" r:id="rId3" imgW="3696480" imgH="685800" progId="Package">
                  <p:embed/>
                </p:oleObj>
              </mc:Choice>
              <mc:Fallback>
                <p:oleObj name="Packager Shell Object" showAsIcon="1" r:id="rId3" imgW="36964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2971800"/>
                        <a:ext cx="7391400" cy="19431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25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2438400"/>
            <a:ext cx="5715000" cy="552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ভূত্বকে অসংখ্য ফাটল ও চ্যুতির সৃষ্টি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600200"/>
            <a:ext cx="5257800" cy="5233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সমুদ্রতল উপরে উত্থিত হয়ে দ্বীপের সৃষ্টি।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838200"/>
            <a:ext cx="4191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শিলাস্তরে ভাঁজ পড়ে।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3200400"/>
            <a:ext cx="5943600" cy="5788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স্থলভাগের স্থান বসে যায় ও জলাশয়ের সৃষ্টি।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4724400"/>
            <a:ext cx="70866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পর্বতগাত্র থেকে হিমানিসম্প্রপাত ও শিলাপাত হয়।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5562600"/>
            <a:ext cx="7848600" cy="76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নদীর গতিপথ পরিবর্তিত হয় ও অনেক ক্ষেত্রে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নদী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শুকিয়ে যায়।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3962400"/>
            <a:ext cx="70866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বন্যা দেখা দেয়। বহু মানুষ, জীবজন্তু মৃত্যুমুখে পতিত হয়।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 rot="20089370">
            <a:off x="-36702" y="97069"/>
            <a:ext cx="2012335" cy="132099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rgbClr val="281FE1"/>
                </a:solidFill>
                <a:latin typeface="NikoshBAN" pitchFamily="2" charset="0"/>
                <a:cs typeface="NikoshBAN" pitchFamily="2" charset="0"/>
              </a:rPr>
              <a:t>ভূমিকম্পের </a:t>
            </a:r>
          </a:p>
          <a:p>
            <a:pPr algn="ctr"/>
            <a:r>
              <a:rPr lang="bn-BD" sz="2800" dirty="0">
                <a:solidFill>
                  <a:srgbClr val="281FE1"/>
                </a:solidFill>
                <a:latin typeface="NikoshBAN" pitchFamily="2" charset="0"/>
                <a:cs typeface="NikoshBAN" pitchFamily="2" charset="0"/>
              </a:rPr>
              <a:t>ফলাফল </a:t>
            </a:r>
            <a:endParaRPr lang="en-US" sz="2800" dirty="0">
              <a:solidFill>
                <a:srgbClr val="281F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531_kobe_earthqua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8200"/>
            <a:ext cx="83058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25 0.12133  L 0.077 0.31733  L -0.077 0.31733  L -0.125 0.12133  L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143000"/>
            <a:ext cx="3124200" cy="1219200"/>
          </a:xfrm>
          <a:solidFill>
            <a:srgbClr val="FFC000"/>
          </a:solidFill>
        </p:spPr>
        <p:txBody>
          <a:bodyPr/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7070" y="3886200"/>
            <a:ext cx="3886200" cy="2895600"/>
          </a:xfrm>
          <a:blipFill>
            <a:blip r:embed="rId2"/>
            <a:tile tx="0" ty="0" sx="100000" sy="100000" flip="none" algn="tl"/>
          </a:blipFill>
          <a:ln w="38100">
            <a:solidFill>
              <a:srgbClr val="00B0F0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err="1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দিলীপ</a:t>
            </a:r>
            <a:r>
              <a:rPr lang="en-US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রায়</a:t>
            </a:r>
            <a:r>
              <a:rPr lang="en-US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buNone/>
            </a:pPr>
            <a:r>
              <a:rPr lang="en-US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সহকারি শিক্ষক</a:t>
            </a:r>
          </a:p>
          <a:p>
            <a:pPr>
              <a:buNone/>
            </a:pPr>
            <a:r>
              <a:rPr lang="en-US" sz="2800" dirty="0" err="1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তালুক</a:t>
            </a:r>
            <a:r>
              <a:rPr lang="en-US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শাখাতী</a:t>
            </a:r>
            <a:r>
              <a:rPr lang="bn-BD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উচ্চ বিদ্যালয়</a:t>
            </a:r>
            <a:endParaRPr lang="en-US" sz="2800" dirty="0" smtClean="0">
              <a:solidFill>
                <a:srgbClr val="92D05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sz="2800" dirty="0" err="1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কালীগঞ্জ</a:t>
            </a:r>
            <a:r>
              <a:rPr lang="en-US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লালমনিরহাট</a:t>
            </a:r>
            <a:r>
              <a:rPr lang="en-US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bn-BD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buNone/>
            </a:pPr>
            <a:r>
              <a:rPr lang="en-US" sz="28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০১৭৩৮২৯৮৩১৫</a:t>
            </a:r>
          </a:p>
          <a:p>
            <a:pPr>
              <a:buNone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3886200"/>
            <a:ext cx="4191000" cy="28623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শ্রেণিঃ নবম  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বিষয়ঃ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ভূগোল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পরিবেশ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নবম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সময়ঃ৪০মিনিট 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তারিখঃ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১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২/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১০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/২০১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৭</a:t>
            </a:r>
          </a:p>
        </p:txBody>
      </p:sp>
      <p:pic>
        <p:nvPicPr>
          <p:cNvPr id="2050" name="Picture 2" descr="C:\Users\Flora IDB\Documents\WebCam Media\Capture\Image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962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icle-2170140-045B79B40000044D-625_964x7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33400"/>
            <a:ext cx="7670541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pan_earthqua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79248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260-lekeitio-sunam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6868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8259" y="5824450"/>
            <a:ext cx="8686800" cy="1033550"/>
          </a:xfrm>
          <a:prstGeom prst="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ভূমিকম্পের গতি ও তীব্রতা পরিমাপক যন্ত্র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সিসমোগ্রাফ।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21805"/>
            <a:ext cx="67818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আচ্ছা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যন্ত্রের নাম কী?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7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4" y="152400"/>
            <a:ext cx="46672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07" y="152400"/>
            <a:ext cx="3886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" y="3657600"/>
            <a:ext cx="4729590" cy="300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Documents and Settings\Personal\Desktop\pic\cave-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29591" y="3657600"/>
            <a:ext cx="4319164" cy="309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7044" y="152400"/>
            <a:ext cx="35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281FE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6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3124200"/>
            <a:ext cx="6019800" cy="2667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ভূমিকম্পের ফলাফল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গুলি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লিখ ।            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F:\MMM-6\MMM-6.1_Collections\Clip art\clipart\FILL3C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81000"/>
            <a:ext cx="4191000" cy="215421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662622" y="1458108"/>
            <a:ext cx="20473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rot="19981868">
            <a:off x="-77105" y="270165"/>
            <a:ext cx="3124200" cy="1447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3962400"/>
            <a:ext cx="6553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চিত্রে  কী দেখতে পাচ্ছ? এতে কী ঘটে?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5486400"/>
            <a:ext cx="66294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ভূমিকম্পের ২টি কারণগুলো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6096000"/>
            <a:ext cx="6629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ভূমিকম্পের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১টি ফলাফল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4716085"/>
            <a:ext cx="7620000" cy="652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ভূমিকম্পের গতি ও তীব্রতা পরিমাপক যন্ত্রের নাম কী?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5" descr="C:\Documents and Settings\Personal\Desktop\pic\seafloor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71800" y="748142"/>
            <a:ext cx="4343400" cy="28194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23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381000" y="304800"/>
            <a:ext cx="2590800" cy="2743200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bn-BD" sz="44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381000" y="3276600"/>
            <a:ext cx="8458200" cy="2286000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bn-BD" sz="4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ভূমিকম্প থেকে রক্ষা পাওয়ার জন্য কী কী করনীয় তার একটি তালিকা তৈরী ক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আসবে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My Documents\Downloads\sundarb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My Documents\Downloads\tiger_sundarbans.jpg"/>
          <p:cNvPicPr>
            <a:picLocks noChangeAspect="1" noChangeArrowheads="1"/>
          </p:cNvPicPr>
          <p:nvPr/>
        </p:nvPicPr>
        <p:blipFill>
          <a:blip r:embed="rId4" cstate="print"/>
          <a:srcRect b="12222"/>
          <a:stretch>
            <a:fillRect/>
          </a:stretch>
        </p:blipFill>
        <p:spPr bwMode="auto">
          <a:xfrm>
            <a:off x="0" y="3810000"/>
            <a:ext cx="16002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Doel-1612i3\Downloads\33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798">
            <a:off x="2922675" y="3619526"/>
            <a:ext cx="1143000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User\My Documents\Downloads\Sundarban National Park-Bhagabatpur Crocodile Sanctuary-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6019800"/>
            <a:ext cx="12954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User\My Documents\Downloads\sundarban_munke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600200"/>
            <a:ext cx="1600200" cy="1381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Doel-1612i3\Downloads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95600"/>
            <a:ext cx="22860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4" descr="C:\Users\Doel-1612i3\Downloads\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2225">
            <a:off x="4725608" y="2034069"/>
            <a:ext cx="680579" cy="822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57400" y="304800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4" name="Picture 6" descr="F:\animated\animated_bird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7391400" y="762000"/>
            <a:ext cx="1143000" cy="6667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705600"/>
            <a:ext cx="1524000" cy="152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b="1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আফরোজা,রংপুর</a:t>
            </a:r>
            <a:endParaRPr lang="en-US" b="1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1100" y="3886200"/>
            <a:ext cx="6819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1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1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7 -2.22222E-6 C 0.06111 0.00139 0.04584 0.00278 0.02882 0.00648 C 0.02587 0.00787 0.02257 0.00926 0.01962 0.01088 C 0.01771 0.01204 0.01598 0.01412 0.01407 0.01505 C 0.00469 0.01968 -0.00781 0.02014 -0.0177 0.02153 C -0.02864 0.0257 -0.03975 0.02685 -0.05086 0.03009 C -0.0868 0.04074 -0.12361 0.05371 -0.16059 0.0581 C -0.19948 0.06273 -0.23541 0.06343 -0.27552 0.06459 C -0.28819 0.06806 -0.29461 0.06968 -0.30902 0.07107 C -0.36684 0.06783 -0.44514 0.05255 -0.50052 0.07315 C -0.53003 0.07107 -0.55677 0.06343 -0.58576 0.0581 C -0.60573 0.0463 -0.5783 0.06134 -0.60451 0.05162 C -0.6092 0.04977 -0.61284 0.04537 -0.61753 0.04306 C -0.61996 0.04167 -0.62812 0.03935 -0.63038 0.03866 C -0.65312 0.02199 -0.69097 0.01922 -0.7158 0.01505 C -0.76597 0.00672 -0.81614 0.00278 -0.86649 -0.00416 C -0.87795 -0.00926 -0.86475 -0.00231 -0.87708 -0.01504 C -0.88246 -0.0206 -0.88923 -0.0243 -0.89583 -0.02801 C -0.89496 -0.03009 -0.89392 -0.03426 -0.89392 -0.03403 " pathEditMode="relative" rAng="0" ptsTypes="ffffffffffffffffffA">
                                      <p:cBhvr>
                                        <p:cTn id="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0" y="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531_kobe_earthqua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047750"/>
            <a:ext cx="6350000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334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গুলো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মনযোগ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সহকারে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ke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57200"/>
            <a:ext cx="67945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" y="5862"/>
            <a:ext cx="4572000" cy="319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" y="3286300"/>
            <a:ext cx="4333875" cy="348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76600"/>
            <a:ext cx="4458307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308"/>
            <a:ext cx="4337539" cy="317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05000" y="2778204"/>
            <a:ext cx="4362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>
                <a:solidFill>
                  <a:srgbClr val="281FE1"/>
                </a:solidFill>
                <a:latin typeface="NikoshBAN" pitchFamily="2" charset="0"/>
                <a:cs typeface="NikoshBAN" pitchFamily="2" charset="0"/>
              </a:rPr>
              <a:t>এসব কেন ঘটে?</a:t>
            </a:r>
            <a:endParaRPr lang="en-US" sz="6600" dirty="0">
              <a:solidFill>
                <a:srgbClr val="281FE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9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8839200" cy="6324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6332" y="2644170"/>
            <a:ext cx="6192721" cy="2646878"/>
          </a:xfrm>
          <a:prstGeom prst="rect">
            <a:avLst/>
          </a:prstGeom>
        </p:spPr>
        <p:txBody>
          <a:bodyPr wrap="none">
            <a:spAutoFit/>
            <a:scene3d>
              <a:camera prst="perspectiveContrastingLeftFacing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bn-BD" sz="1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ভূমিকম্প</a:t>
            </a:r>
            <a:endParaRPr lang="en-US" sz="16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71600" y="692710"/>
            <a:ext cx="6172200" cy="13716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endParaRPr lang="en-US" sz="80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531" y="496156"/>
            <a:ext cx="2438400" cy="1295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sz="3600" dirty="0" smtClean="0">
                <a:solidFill>
                  <a:schemeClr val="accent1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 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1720840"/>
            <a:ext cx="6248400" cy="415498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1200150" lvl="1" indent="-742950">
              <a:buFont typeface="Arial" pitchFamily="34" charset="0"/>
              <a:buChar char="•"/>
            </a:pPr>
            <a:r>
              <a:rPr lang="bn-BD" sz="44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ভূমিকম্প কী তা বলতে পারবে।  </a:t>
            </a:r>
            <a:endParaRPr lang="en-US" sz="4400" dirty="0" smtClean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marL="1200150" lvl="1" indent="-742950">
              <a:buFont typeface="Arial" pitchFamily="34" charset="0"/>
              <a:buChar char="•"/>
            </a:pPr>
            <a:r>
              <a:rPr lang="bn-BD" sz="44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ভূমিকম্পের কারণ বলতে পারবে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1200150" lvl="1" indent="-742950">
              <a:buFont typeface="Arial" pitchFamily="34" charset="0"/>
              <a:buChar char="•"/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ভূমিকম্পের ফলাফল বর্ণনা করতে পারবে ।   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4" y="421272"/>
            <a:ext cx="8305800" cy="6106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 flipV="1">
            <a:off x="609601" y="1066056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281FE1"/>
                </a:solidFill>
                <a:latin typeface="NikoshBAN" pitchFamily="2" charset="0"/>
                <a:cs typeface="NikoshBAN" pitchFamily="2" charset="0"/>
              </a:rPr>
              <a:t>ভূমিকম্প</a:t>
            </a:r>
            <a:endParaRPr lang="bn-BD" sz="5400" dirty="0">
              <a:solidFill>
                <a:srgbClr val="281FE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1877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281FE1"/>
                </a:solidFill>
                <a:latin typeface="NikoshBAN" pitchFamily="2" charset="0"/>
                <a:cs typeface="NikoshBAN" pitchFamily="2" charset="0"/>
              </a:rPr>
              <a:t>উপকেন্দ্র</a:t>
            </a:r>
            <a:endParaRPr lang="en-US" sz="4000" dirty="0">
              <a:solidFill>
                <a:srgbClr val="281FE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38862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281FE1"/>
                </a:solidFill>
                <a:latin typeface="NikoshBAN" pitchFamily="2" charset="0"/>
                <a:cs typeface="NikoshBAN" pitchFamily="2" charset="0"/>
              </a:rPr>
              <a:t>কেন্দ্র</a:t>
            </a:r>
            <a:endParaRPr lang="en-US" sz="4000" dirty="0">
              <a:solidFill>
                <a:srgbClr val="281FE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838200"/>
            <a:ext cx="1905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38554" y="5519650"/>
            <a:ext cx="41529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57800" y="821575"/>
            <a:ext cx="1371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" y="2209800"/>
            <a:ext cx="7924800" cy="38862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কখনো  কখনো  ভূপৃষ্টের কতক  অংশ হঠাৎ কোন কারণে  কেঁপে উঠে। এ কম্পন  অত্যন্ত মৃদু থেকে প্রচন্ডহয়ে  থাকে  যা মাত্র  কয়েক সেকেন্ড স্থায়ী হয় ।ভূপৃষ্ঠের এরুপ আকস্মিক ও ক্ষণস্থায়ী  কম্পনকে ভূমিকম্প বলে।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9600" y="609600"/>
            <a:ext cx="2590800" cy="1066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000" dirty="0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মিলিয়ে নাও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1010</TotalTime>
  <Words>384</Words>
  <Application>Microsoft Office PowerPoint</Application>
  <PresentationFormat>On-screen Show (4:3)</PresentationFormat>
  <Paragraphs>73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Oriel</vt:lpstr>
      <vt:lpstr>Packager Shell Object</vt:lpstr>
      <vt:lpstr>PowerPoint Presentation</vt:lpstr>
      <vt:lpstr>পরিচিতি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শুভেচ্ছা </dc:title>
  <dc:creator/>
  <cp:lastModifiedBy>Mafidul</cp:lastModifiedBy>
  <cp:revision>165</cp:revision>
  <dcterms:created xsi:type="dcterms:W3CDTF">2006-08-16T00:00:00Z</dcterms:created>
  <dcterms:modified xsi:type="dcterms:W3CDTF">2017-10-14T13:52:57Z</dcterms:modified>
</cp:coreProperties>
</file>